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63" r:id="rId5"/>
    <p:sldId id="257" r:id="rId6"/>
    <p:sldId id="260" r:id="rId7"/>
    <p:sldId id="261" r:id="rId8"/>
    <p:sldId id="262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2C7E"/>
    <a:srgbClr val="AE19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82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CFE23D-7A17-0A12-F95A-1072B459F0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C6ED4BB-4CD0-0D31-D7AC-E340FFD741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B5F565B-5AD8-8400-B17F-4114BB9DD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DD4C2-AFDD-4BB1-BE9B-E10AFE5EE611}" type="datetimeFigureOut">
              <a:rPr lang="ru-RU" smtClean="0"/>
              <a:t>26.06.2025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34F286-CC54-CAD6-16AF-558FBA05D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660FDE5-0F0B-AC88-593A-11090D3F3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02084-1D02-42AD-9A5B-635FF93D18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3984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1BF3C6-D73E-AC84-3149-0B0161F7BD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9D24387-1CBF-09A4-51B1-1C6200EF11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21DC62F-E0E0-BF23-E463-DA388F5F6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DD4C2-AFDD-4BB1-BE9B-E10AFE5EE611}" type="datetimeFigureOut">
              <a:rPr lang="ru-RU" smtClean="0"/>
              <a:t>26.06.2025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56EB67C-E578-80BC-FAD0-228834E56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A43816D-06E7-A7C1-2F61-25994D338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02084-1D02-42AD-9A5B-635FF93D18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6977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AD9DF10-10EE-181E-4548-C236D7C88D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910D146-AD39-E4C8-7D56-8EE0BA7169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85F4459-AE0C-7455-627E-D3548FFD1B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DD4C2-AFDD-4BB1-BE9B-E10AFE5EE611}" type="datetimeFigureOut">
              <a:rPr lang="ru-RU" smtClean="0"/>
              <a:t>26.06.2025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4B1979-2D28-7B0A-8FCD-5DF222A55B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AB762E-C1F7-0E40-1C75-B6D844171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02084-1D02-42AD-9A5B-635FF93D18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2024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D9B105-AAB1-9683-2FB6-28A95AA6B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6FA0637-0012-D687-A90D-789D7A3ECD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181A7C8-5F84-DA8C-29B5-F8AE3CE91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DD4C2-AFDD-4BB1-BE9B-E10AFE5EE611}" type="datetimeFigureOut">
              <a:rPr lang="ru-RU" smtClean="0"/>
              <a:t>26.06.2025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11EE3F7-772C-A3C1-9B05-93D97BF37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F69810A-69B6-638D-A8F7-4AA16CFEF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02084-1D02-42AD-9A5B-635FF93D18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946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FD6766-2FC6-EE11-93F4-B132474A1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439775D-D48A-5B93-835A-2F244C3FA8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AB9BFEF-DC64-E1E3-EB49-8E42CE2B9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DD4C2-AFDD-4BB1-BE9B-E10AFE5EE611}" type="datetimeFigureOut">
              <a:rPr lang="ru-RU" smtClean="0"/>
              <a:t>26.06.2025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272E587-A256-E182-D82E-399B76893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F027DEC-5799-7513-9A26-54266B313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02084-1D02-42AD-9A5B-635FF93D18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4972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661702-F2CE-C5B4-A44C-A001E2D87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0EA3897-2BF2-3249-38D7-A7D1FCE985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B7FC50F-6E49-B134-788D-4104F6BDB4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6F6AB9E-5132-35D6-BB22-E34B2B1E4F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DD4C2-AFDD-4BB1-BE9B-E10AFE5EE611}" type="datetimeFigureOut">
              <a:rPr lang="ru-RU" smtClean="0"/>
              <a:t>26.06.2025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70FD36B-377E-6ADD-3A29-7E3A509D2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1176965-655E-0C3C-CE4D-547D8298A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02084-1D02-42AD-9A5B-635FF93D18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6570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EC351B-6FB4-B96F-4C41-584C472566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820645E-36D2-DB82-99AA-C00EE54A28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679FE0E-964A-4039-F273-F6DBD88B28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957ED3D-E4D0-21F7-7CB6-DBFE3D8496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1D4CEC8-F328-27CF-DAE8-D4AF62C3D5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23A6FB6-CD4F-73B7-263D-64D2AE23F1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DD4C2-AFDD-4BB1-BE9B-E10AFE5EE611}" type="datetimeFigureOut">
              <a:rPr lang="ru-RU" smtClean="0"/>
              <a:t>26.06.2025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9DC4CB4-994A-BA10-3652-4CCE40753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471812F-6B2E-DAE3-7AED-74B85EDAB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02084-1D02-42AD-9A5B-635FF93D18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3999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BD27DC-ADA1-903A-DDAF-E4437A6DE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9D41356-2CCE-B3AA-00AA-C90D54249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DD4C2-AFDD-4BB1-BE9B-E10AFE5EE611}" type="datetimeFigureOut">
              <a:rPr lang="ru-RU" smtClean="0"/>
              <a:t>26.06.2025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F6009EC-6704-9659-0B7F-724A4C543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FAD145A-C16C-0AA1-78A9-DA83EB941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02084-1D02-42AD-9A5B-635FF93D18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1168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8C42346-CD27-45DE-47C4-14E6131FB9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DD4C2-AFDD-4BB1-BE9B-E10AFE5EE611}" type="datetimeFigureOut">
              <a:rPr lang="ru-RU" smtClean="0"/>
              <a:t>26.06.2025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78FD553-5D09-C3B7-7ACA-9432C5FA3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61D2F9B-29C6-811A-A16B-E2D1A503D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02084-1D02-42AD-9A5B-635FF93D18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5132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15BD2B-D3EE-B363-851C-E0049F3B4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8F08FFD-6EC2-9141-766B-31D7EE0DAC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E300A0C-37E4-32C7-7025-C48685D78A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B86AE59-1B0E-BA9B-AE2A-CA8566CC2C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DD4C2-AFDD-4BB1-BE9B-E10AFE5EE611}" type="datetimeFigureOut">
              <a:rPr lang="ru-RU" smtClean="0"/>
              <a:t>26.06.2025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419A06D-280B-9B1C-8B68-D559A68BE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12593E4-FDBA-F5FE-198E-3C2203C26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02084-1D02-42AD-9A5B-635FF93D18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3951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0C469F-09DA-CD2C-5717-314EE7DF3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60D82FF-C116-7825-DEBC-6C998108AF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FF79860-1920-C13A-BF95-58C5788F3E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91588F9-2379-636B-3F9E-47A4336D7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DD4C2-AFDD-4BB1-BE9B-E10AFE5EE611}" type="datetimeFigureOut">
              <a:rPr lang="ru-RU" smtClean="0"/>
              <a:t>26.06.2025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7D14E65-6976-DF72-7297-B2C43E69D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B9C08AA-DEEA-1CBF-750F-637756FA0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02084-1D02-42AD-9A5B-635FF93D18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0603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F2E4DE-5C22-51CB-0F2A-4D276C409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9A6C235-6343-089A-6FFE-C3FDC6B22E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C2932E9-1FB9-AA1D-3463-10002084EA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E9DD4C2-AFDD-4BB1-BE9B-E10AFE5EE611}" type="datetimeFigureOut">
              <a:rPr lang="ru-RU" smtClean="0"/>
              <a:t>26.06.2025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A2BBA0B-AC8D-661C-284A-97695E0714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AEE8A6C-FA92-9B29-25C8-E9BBCEC4DF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B202084-1D02-42AD-9A5B-635FF93D18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3096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6.svg"/><Relationship Id="rId7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22.svg"/><Relationship Id="rId7" Type="http://schemas.openxmlformats.org/officeDocument/2006/relationships/image" Target="../media/image1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9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sv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20.svg"/><Relationship Id="rId7" Type="http://schemas.openxmlformats.org/officeDocument/2006/relationships/image" Target="../media/image1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Изображение выглядит как Красочность, размытие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082AAE7A-2506-B46E-67A6-D4963E3C70E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FC79EBBF-F20A-278F-D3E5-1B3E37481D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34436" y="412727"/>
            <a:ext cx="1479251" cy="713521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D61BC849-AA57-532A-7DFE-F5ACA8AA9A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33412" y="5357812"/>
            <a:ext cx="5248275" cy="1038225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3F452736-51A7-21FF-96CA-3D1EB3BB3D0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893587" y="458742"/>
            <a:ext cx="1576387" cy="638888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BFBCFBAB-53AC-5DE6-768C-30CD5980F25F}"/>
              </a:ext>
            </a:extLst>
          </p:cNvPr>
          <p:cNvSpPr txBox="1"/>
          <p:nvPr/>
        </p:nvSpPr>
        <p:spPr>
          <a:xfrm>
            <a:off x="633412" y="3371850"/>
            <a:ext cx="9234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+mj-lt"/>
              </a:rPr>
              <a:t>TITLE</a:t>
            </a:r>
            <a:endParaRPr lang="ru-RU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939A969-14CB-9E24-DF5B-866B7B43CFF3}"/>
              </a:ext>
            </a:extLst>
          </p:cNvPr>
          <p:cNvSpPr txBox="1"/>
          <p:nvPr/>
        </p:nvSpPr>
        <p:spPr>
          <a:xfrm>
            <a:off x="633412" y="3920608"/>
            <a:ext cx="9234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Subtitle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E3107A1-DC5B-E7D8-58D5-0D69AF980876}"/>
              </a:ext>
            </a:extLst>
          </p:cNvPr>
          <p:cNvSpPr txBox="1"/>
          <p:nvPr/>
        </p:nvSpPr>
        <p:spPr>
          <a:xfrm>
            <a:off x="8036718" y="5389303"/>
            <a:ext cx="36623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Speaker</a:t>
            </a:r>
          </a:p>
          <a:p>
            <a:pPr algn="r"/>
            <a:r>
              <a:rPr lang="en-US" dirty="0">
                <a:solidFill>
                  <a:schemeClr val="bg1"/>
                </a:solidFill>
              </a:rPr>
              <a:t>Name</a:t>
            </a:r>
          </a:p>
          <a:p>
            <a:pPr algn="r"/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2651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0541EE-99AB-4E68-718E-E7085E02D5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DADA73F-D142-0656-88C6-F720ACD283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10112" y="327599"/>
            <a:ext cx="4638675" cy="1076325"/>
          </a:xfrm>
          <a:prstGeom prst="rect">
            <a:avLst/>
          </a:prstGeom>
        </p:spPr>
      </p:pic>
      <p:pic>
        <p:nvPicPr>
          <p:cNvPr id="7" name="Рисунок 6" descr="Изображение выглядит как искусство, линия, зарисовка, дизайн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61F17039-EA44-B1F2-6DD1-ABC629E1C3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06" t="17766" r="26877" b="-3827"/>
          <a:stretch>
            <a:fillRect/>
          </a:stretch>
        </p:blipFill>
        <p:spPr>
          <a:xfrm>
            <a:off x="9435830" y="1"/>
            <a:ext cx="2756170" cy="315724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DCE7E24A-CB2A-382A-8601-B323131E63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968902" y="6013278"/>
            <a:ext cx="1275944" cy="51712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E9CDCB9-07EC-B133-A4BE-5EDE6ABB7DA3}"/>
              </a:ext>
            </a:extLst>
          </p:cNvPr>
          <p:cNvSpPr txBox="1"/>
          <p:nvPr/>
        </p:nvSpPr>
        <p:spPr>
          <a:xfrm>
            <a:off x="2507456" y="3362586"/>
            <a:ext cx="7177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2E2C7E"/>
                </a:solidFill>
                <a:latin typeface="+mj-lt"/>
              </a:rPr>
              <a:t>TITLE</a:t>
            </a:r>
            <a:endParaRPr lang="ru-RU" sz="3600" dirty="0">
              <a:solidFill>
                <a:srgbClr val="2E2C7E"/>
              </a:solidFill>
              <a:latin typeface="+mj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E558E97-6E15-FEEA-DBEC-B5A4C4B96F4D}"/>
              </a:ext>
            </a:extLst>
          </p:cNvPr>
          <p:cNvSpPr txBox="1"/>
          <p:nvPr/>
        </p:nvSpPr>
        <p:spPr>
          <a:xfrm>
            <a:off x="2507456" y="3911344"/>
            <a:ext cx="7177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2E2C7E"/>
                </a:solidFill>
              </a:rPr>
              <a:t>Subtitle</a:t>
            </a:r>
            <a:endParaRPr lang="ru-RU" dirty="0">
              <a:solidFill>
                <a:srgbClr val="2E2C7E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3C38FC-E7B1-D921-F12D-11FE3CB1C168}"/>
              </a:ext>
            </a:extLst>
          </p:cNvPr>
          <p:cNvSpPr txBox="1"/>
          <p:nvPr/>
        </p:nvSpPr>
        <p:spPr>
          <a:xfrm>
            <a:off x="1682704" y="4829434"/>
            <a:ext cx="36623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2E2C7E"/>
                </a:solidFill>
              </a:rPr>
              <a:t>Speaker</a:t>
            </a:r>
          </a:p>
          <a:p>
            <a:r>
              <a:rPr lang="en-US" dirty="0">
                <a:solidFill>
                  <a:srgbClr val="2E2C7E"/>
                </a:solidFill>
              </a:rPr>
              <a:t>Name</a:t>
            </a:r>
          </a:p>
          <a:p>
            <a:endParaRPr lang="ru-RU" dirty="0">
              <a:solidFill>
                <a:srgbClr val="2E2C7E"/>
              </a:solidFill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0A6F6080-6FE6-F6B4-33D6-3F5A6FEA7BF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613781" y="5952870"/>
            <a:ext cx="1197321" cy="577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6876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384235-FEA1-BF94-9A82-F0EAE12A8E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9D86E9B-0831-2C87-1E3B-8FBB2586DC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68902" y="6013278"/>
            <a:ext cx="1187986" cy="517123"/>
          </a:xfrm>
          <a:prstGeom prst="rect">
            <a:avLst/>
          </a:prstGeom>
        </p:spPr>
      </p:pic>
      <p:pic>
        <p:nvPicPr>
          <p:cNvPr id="7" name="Рисунок 6" descr="Изображение выглядит как искусство, линия, зарисовка, дизайн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13BF6346-CB27-D50F-D140-70944FF515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06" t="17766" r="26877" b="-3827"/>
          <a:stretch>
            <a:fillRect/>
          </a:stretch>
        </p:blipFill>
        <p:spPr>
          <a:xfrm>
            <a:off x="9435830" y="1"/>
            <a:ext cx="2756170" cy="315724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8D65BD5-3F1D-9912-5CB8-0878D4B0D70A}"/>
              </a:ext>
            </a:extLst>
          </p:cNvPr>
          <p:cNvSpPr txBox="1"/>
          <p:nvPr/>
        </p:nvSpPr>
        <p:spPr>
          <a:xfrm>
            <a:off x="2507456" y="3362586"/>
            <a:ext cx="7177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rgbClr val="2E2C7E"/>
                </a:solidFill>
                <a:latin typeface="+mj-lt"/>
              </a:rPr>
              <a:t>НАЗВАНИЕ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908C5B6-0605-9352-E33F-31DC0E1678F2}"/>
              </a:ext>
            </a:extLst>
          </p:cNvPr>
          <p:cNvSpPr txBox="1"/>
          <p:nvPr/>
        </p:nvSpPr>
        <p:spPr>
          <a:xfrm>
            <a:off x="2507456" y="3911344"/>
            <a:ext cx="7177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2E2C7E"/>
                </a:solidFill>
              </a:rPr>
              <a:t>Подпись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E5ACD69-487B-F587-55BC-A9DA74235128}"/>
              </a:ext>
            </a:extLst>
          </p:cNvPr>
          <p:cNvSpPr txBox="1"/>
          <p:nvPr/>
        </p:nvSpPr>
        <p:spPr>
          <a:xfrm>
            <a:off x="1682704" y="4829434"/>
            <a:ext cx="36623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2E2C7E"/>
                </a:solidFill>
              </a:rPr>
              <a:t>Докладчик</a:t>
            </a:r>
          </a:p>
          <a:p>
            <a:r>
              <a:rPr lang="ru-RU" dirty="0">
                <a:solidFill>
                  <a:srgbClr val="2E2C7E"/>
                </a:solidFill>
              </a:rPr>
              <a:t>Фамилия Имя Отчество</a:t>
            </a:r>
          </a:p>
          <a:p>
            <a:r>
              <a:rPr lang="ru-RU" dirty="0">
                <a:solidFill>
                  <a:srgbClr val="2E2C7E"/>
                </a:solidFill>
              </a:rPr>
              <a:t>Должность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F8DE06D5-11E5-295C-7FB5-D6EFC0CE684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613781" y="5952870"/>
            <a:ext cx="1197321" cy="577531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E86A709-B59A-7F19-3578-A4BAF9E7BA4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310062" y="291505"/>
            <a:ext cx="5038725" cy="109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5865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85A79A-620B-B326-4759-9F021A6CB4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Изображение выглядит как Красочность, размытие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FCDF0215-B2DA-F71D-7E95-8D4FFC9C1AA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57DF377-A7DE-3EDA-64DF-139AC3E2F7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93587" y="458742"/>
            <a:ext cx="1462536" cy="636633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21C7F9E3-D447-1D00-DDEE-318287B2A1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034436" y="412727"/>
            <a:ext cx="1479251" cy="713521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0F140256-6A57-80D3-804C-84FC178EF0C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33412" y="5357811"/>
            <a:ext cx="5610225" cy="103822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727BEC2-30C0-B144-0AFE-D7646AE6D3B2}"/>
              </a:ext>
            </a:extLst>
          </p:cNvPr>
          <p:cNvSpPr txBox="1"/>
          <p:nvPr/>
        </p:nvSpPr>
        <p:spPr>
          <a:xfrm>
            <a:off x="633412" y="3371850"/>
            <a:ext cx="9234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  <a:latin typeface="+mj-lt"/>
              </a:rPr>
              <a:t>НАЗВАНИЕ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AAC2EDD-0E69-250E-EA79-F55209FDD4AA}"/>
              </a:ext>
            </a:extLst>
          </p:cNvPr>
          <p:cNvSpPr txBox="1"/>
          <p:nvPr/>
        </p:nvSpPr>
        <p:spPr>
          <a:xfrm>
            <a:off x="633412" y="3920608"/>
            <a:ext cx="9234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Подпись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B20B16-3AF1-133D-4FD5-9D4B9F2680EB}"/>
              </a:ext>
            </a:extLst>
          </p:cNvPr>
          <p:cNvSpPr txBox="1"/>
          <p:nvPr/>
        </p:nvSpPr>
        <p:spPr>
          <a:xfrm>
            <a:off x="8036718" y="5389303"/>
            <a:ext cx="36623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solidFill>
                  <a:schemeClr val="bg1"/>
                </a:solidFill>
              </a:rPr>
              <a:t>Докладчик</a:t>
            </a:r>
          </a:p>
          <a:p>
            <a:pPr algn="r"/>
            <a:r>
              <a:rPr lang="ru-RU" dirty="0">
                <a:solidFill>
                  <a:schemeClr val="bg1"/>
                </a:solidFill>
              </a:rPr>
              <a:t>Фамилия Имя Отчество</a:t>
            </a:r>
          </a:p>
          <a:p>
            <a:pPr algn="r"/>
            <a:r>
              <a:rPr lang="ru-RU" dirty="0">
                <a:solidFill>
                  <a:schemeClr val="bg1"/>
                </a:solidFill>
              </a:rPr>
              <a:t>Должность</a:t>
            </a:r>
          </a:p>
        </p:txBody>
      </p:sp>
    </p:spTree>
    <p:extLst>
      <p:ext uri="{BB962C8B-B14F-4D97-AF65-F5344CB8AC3E}">
        <p14:creationId xmlns:p14="http://schemas.microsoft.com/office/powerpoint/2010/main" val="2004722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C7D2DA-D1C3-76A1-85AE-36FA29BE47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208B8AC3-BA9A-96F7-A702-8F610C1554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3412" y="458742"/>
            <a:ext cx="1576387" cy="638888"/>
          </a:xfrm>
          <a:prstGeom prst="rect">
            <a:avLst/>
          </a:prstGeom>
        </p:spPr>
      </p:pic>
      <p:pic>
        <p:nvPicPr>
          <p:cNvPr id="7" name="Рисунок 6" descr="Изображение выглядит как искусство, линия, зарисовка, дизайн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811C967A-0C13-53C9-B160-33EA71E48F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206" b="19006"/>
          <a:stretch>
            <a:fillRect/>
          </a:stretch>
        </p:blipFill>
        <p:spPr>
          <a:xfrm>
            <a:off x="8012957" y="2562224"/>
            <a:ext cx="4179043" cy="429577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AF1A9C5-B80C-8041-DF8B-194A077B4D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996112" y="452437"/>
            <a:ext cx="4638675" cy="107632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23DD19E-8AB0-1C65-F02F-819F530224CD}"/>
              </a:ext>
            </a:extLst>
          </p:cNvPr>
          <p:cNvSpPr txBox="1"/>
          <p:nvPr/>
        </p:nvSpPr>
        <p:spPr>
          <a:xfrm>
            <a:off x="633412" y="2782669"/>
            <a:ext cx="7177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2E2C7E"/>
                </a:solidFill>
                <a:latin typeface="+mj-lt"/>
              </a:rPr>
              <a:t>TITLE</a:t>
            </a:r>
            <a:endParaRPr lang="ru-RU" sz="3600" dirty="0">
              <a:solidFill>
                <a:srgbClr val="2E2C7E"/>
              </a:solidFill>
              <a:latin typeface="+mj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6FF5138-E289-47EE-915E-0624147CF013}"/>
              </a:ext>
            </a:extLst>
          </p:cNvPr>
          <p:cNvSpPr txBox="1"/>
          <p:nvPr/>
        </p:nvSpPr>
        <p:spPr>
          <a:xfrm>
            <a:off x="633412" y="3331427"/>
            <a:ext cx="7177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2E2C7E"/>
                </a:solidFill>
              </a:rPr>
              <a:t>Subtitle</a:t>
            </a:r>
            <a:endParaRPr lang="ru-RU" dirty="0">
              <a:solidFill>
                <a:srgbClr val="2E2C7E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8A7D5A0-6756-D657-9E05-7028AFEB173A}"/>
              </a:ext>
            </a:extLst>
          </p:cNvPr>
          <p:cNvSpPr txBox="1"/>
          <p:nvPr/>
        </p:nvSpPr>
        <p:spPr>
          <a:xfrm>
            <a:off x="633412" y="5398828"/>
            <a:ext cx="36623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2E2C7E"/>
                </a:solidFill>
              </a:rPr>
              <a:t>Speaker</a:t>
            </a:r>
          </a:p>
          <a:p>
            <a:r>
              <a:rPr lang="en-US" dirty="0">
                <a:solidFill>
                  <a:srgbClr val="2E2C7E"/>
                </a:solidFill>
              </a:rPr>
              <a:t>Name</a:t>
            </a:r>
          </a:p>
          <a:p>
            <a:endParaRPr lang="ru-RU" dirty="0">
              <a:solidFill>
                <a:srgbClr val="2E2C7E"/>
              </a:solidFill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9A940AFB-076F-0CCC-9145-C19B347465E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774261" y="412727"/>
            <a:ext cx="1479251" cy="713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3684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297B57-56E9-15D4-FE5C-845F7FD60F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1F87BBC-961D-D423-B754-5BBF685F8D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96062" y="452437"/>
            <a:ext cx="5038725" cy="1095375"/>
          </a:xfrm>
          <a:prstGeom prst="rect">
            <a:avLst/>
          </a:prstGeom>
        </p:spPr>
      </p:pic>
      <p:pic>
        <p:nvPicPr>
          <p:cNvPr id="7" name="Рисунок 6" descr="Изображение выглядит как искусство, линия, зарисовка, дизайн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92938ECE-8F62-0F70-DFB3-A0E173121F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206" b="19006"/>
          <a:stretch>
            <a:fillRect/>
          </a:stretch>
        </p:blipFill>
        <p:spPr>
          <a:xfrm>
            <a:off x="8012957" y="2562224"/>
            <a:ext cx="4179043" cy="429577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CB2630C-E2AC-6BD3-C0F4-B26743C1758E}"/>
              </a:ext>
            </a:extLst>
          </p:cNvPr>
          <p:cNvSpPr txBox="1"/>
          <p:nvPr/>
        </p:nvSpPr>
        <p:spPr>
          <a:xfrm>
            <a:off x="633412" y="2782669"/>
            <a:ext cx="7177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rgbClr val="2E2C7E"/>
                </a:solidFill>
                <a:latin typeface="+mj-lt"/>
              </a:rPr>
              <a:t>НАЗВАНИЕ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F5D7FE-2BAD-FD3A-916A-B333C66333BF}"/>
              </a:ext>
            </a:extLst>
          </p:cNvPr>
          <p:cNvSpPr txBox="1"/>
          <p:nvPr/>
        </p:nvSpPr>
        <p:spPr>
          <a:xfrm>
            <a:off x="633412" y="3331427"/>
            <a:ext cx="7177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2E2C7E"/>
                </a:solidFill>
              </a:rPr>
              <a:t>Подпись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154B243-93D2-48CB-4C91-F51903CDFF2C}"/>
              </a:ext>
            </a:extLst>
          </p:cNvPr>
          <p:cNvSpPr txBox="1"/>
          <p:nvPr/>
        </p:nvSpPr>
        <p:spPr>
          <a:xfrm>
            <a:off x="633412" y="5398828"/>
            <a:ext cx="36623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2E2C7E"/>
                </a:solidFill>
              </a:rPr>
              <a:t>Докладчик</a:t>
            </a:r>
          </a:p>
          <a:p>
            <a:r>
              <a:rPr lang="ru-RU" dirty="0">
                <a:solidFill>
                  <a:srgbClr val="2E2C7E"/>
                </a:solidFill>
              </a:rPr>
              <a:t>Фамилия Имя Отчество</a:t>
            </a:r>
          </a:p>
          <a:p>
            <a:r>
              <a:rPr lang="ru-RU" dirty="0">
                <a:solidFill>
                  <a:srgbClr val="2E2C7E"/>
                </a:solidFill>
              </a:rPr>
              <a:t>Должность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20B2640-4814-8CB0-E2AC-2D905818AC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33412" y="458742"/>
            <a:ext cx="1462536" cy="63663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9E2CAED-F3A6-8765-1A41-92AC0A33CB4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774261" y="412727"/>
            <a:ext cx="1479251" cy="713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1529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20CE68-B6E2-C05D-0382-7F46F22FA8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Изображение выглядит как текст, Шрифт, снимок экрана, График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52D68267-1208-0B8C-F82D-5C823D35FA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04" y="107004"/>
            <a:ext cx="3922627" cy="924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6898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795AF3-CCB4-8AA3-B003-5F7180FEBE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Графика, снимок экрана, Шрифт, текст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2EC895B1-1BBE-0C6E-60A3-0E72145272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79" y="107004"/>
            <a:ext cx="4332023" cy="919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9695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342B35-9175-2588-22A1-A58CD9A6E9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Изображение выглядит как Красочность, паутина, небо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9E831972-7185-4365-B28B-B9CFAD6AD4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78"/>
          <a:stretch>
            <a:fillRect/>
          </a:stretch>
        </p:blipFill>
        <p:spPr>
          <a:xfrm>
            <a:off x="0" y="8323"/>
            <a:ext cx="12192000" cy="122992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C4DF59D-BD18-8BC1-C90D-6DFD1C9C42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5262" y="119061"/>
            <a:ext cx="5610225" cy="103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7978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E31056-6ACB-C30C-C356-2AE35E05D1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Красочность, паутина, небо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025F6838-3B80-827E-81AC-7D2C7016E6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78"/>
          <a:stretch>
            <a:fillRect/>
          </a:stretch>
        </p:blipFill>
        <p:spPr>
          <a:xfrm>
            <a:off x="0" y="8323"/>
            <a:ext cx="12192000" cy="1229927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F1DEEF9-E7FB-FDD8-B07D-31BCA4F758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5262" y="119061"/>
            <a:ext cx="5248275" cy="103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4661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02612B-C7DD-ED85-3B0B-0A7098E269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Изображение выглядит как Графика, графический дизайн, снимок экрана, логотип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ACF3C58F-913B-B214-5428-4DDEAB97E4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>
            <a:fillRect/>
          </a:stretch>
        </p:blipFill>
        <p:spPr>
          <a:xfrm>
            <a:off x="0" y="0"/>
            <a:ext cx="620434" cy="124086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4A42B7D-2DCF-EC35-BB27-A6DDA366A06E}"/>
              </a:ext>
            </a:extLst>
          </p:cNvPr>
          <p:cNvSpPr txBox="1"/>
          <p:nvPr/>
        </p:nvSpPr>
        <p:spPr>
          <a:xfrm>
            <a:off x="759872" y="204840"/>
            <a:ext cx="7177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2E2C7E"/>
                </a:solidFill>
                <a:latin typeface="+mj-lt"/>
              </a:rPr>
              <a:t>TITLE</a:t>
            </a:r>
            <a:endParaRPr lang="ru-RU" sz="3600" dirty="0">
              <a:solidFill>
                <a:srgbClr val="2E2C7E"/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E93C52-E152-10FE-0AF2-53ECFA30F511}"/>
              </a:ext>
            </a:extLst>
          </p:cNvPr>
          <p:cNvSpPr txBox="1"/>
          <p:nvPr/>
        </p:nvSpPr>
        <p:spPr>
          <a:xfrm>
            <a:off x="759872" y="753598"/>
            <a:ext cx="7177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2E2C7E"/>
                </a:solidFill>
              </a:rPr>
              <a:t>Subtitle</a:t>
            </a:r>
            <a:endParaRPr lang="ru-RU" dirty="0">
              <a:solidFill>
                <a:srgbClr val="2E2C7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45884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RCCT">
      <a:majorFont>
        <a:latin typeface="Mont Bold"/>
        <a:ea typeface=""/>
        <a:cs typeface=""/>
      </a:majorFont>
      <a:minorFont>
        <a:latin typeface="Mon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35</Words>
  <Application>Microsoft Office PowerPoint</Application>
  <PresentationFormat>Широкоэкранный</PresentationFormat>
  <Paragraphs>29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Mont</vt:lpstr>
      <vt:lpstr>Mont Bold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Закирьянов Петр Олегович</dc:creator>
  <cp:lastModifiedBy>Закирьянов Петр Олегович</cp:lastModifiedBy>
  <cp:revision>10</cp:revision>
  <dcterms:created xsi:type="dcterms:W3CDTF">2025-06-25T13:33:05Z</dcterms:created>
  <dcterms:modified xsi:type="dcterms:W3CDTF">2025-06-26T06:08:50Z</dcterms:modified>
</cp:coreProperties>
</file>